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sldIdLst>
    <p:sldId id="266" r:id="rId2"/>
    <p:sldId id="258" r:id="rId3"/>
    <p:sldId id="491" r:id="rId4"/>
    <p:sldId id="490" r:id="rId5"/>
    <p:sldId id="264" r:id="rId6"/>
    <p:sldId id="483" r:id="rId7"/>
    <p:sldId id="446" r:id="rId8"/>
  </p:sldIdLst>
  <p:sldSz cx="9144000" cy="6858000" type="screen4x3"/>
  <p:notesSz cx="6858000" cy="9144000"/>
  <p:embeddedFontLst>
    <p:embeddedFont>
      <p:font typeface="KoPub돋움체_Pro Bold" panose="020B0600000101010101" charset="-127"/>
      <p:bold r:id="rId10"/>
    </p:embeddedFont>
    <p:embeddedFont>
      <p:font typeface="D2Coding" panose="020B0609020101020101" pitchFamily="49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9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606-CE82-849A-5110-50642A29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26BB5-59D1-B43F-AAF6-0B411972B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3C0E9-B9CC-86BA-B0AE-59EA2E059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86659-E7B8-07B6-18AA-0F1DEE664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5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/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Unsortedbin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endParaRPr lang="en-US" altLang="ko-KR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15DCC-8F4F-9E2D-E478-1320D3754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415B7B-79AF-9FA6-02EF-D6894748E163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FF220-E02A-F973-845A-17485EB02F61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 –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A5917-29EC-7ED9-8597-5B992D80C13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7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60C5-5D61-51BB-1AD7-3D1DF027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19805F-E19B-5A74-7A9D-29E5CC628D47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2D8F3-1FD1-ED2C-3D0E-850B8AB5361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–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AE806-CC24-672D-6CB8-E782AA369F47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3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2020.02.02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1800</TotalTime>
  <Words>183</Words>
  <Application>Microsoft Office PowerPoint</Application>
  <PresentationFormat>On-screen Show (4:3)</PresentationFormat>
  <Paragraphs>53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KoPub돋움체_Pro Bold</vt:lpstr>
      <vt:lpstr>Times New Roman</vt:lpstr>
      <vt:lpstr>D2Coding</vt:lpstr>
      <vt:lpstr>Calibri</vt:lpstr>
      <vt:lpstr>Arial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279</cp:revision>
  <dcterms:created xsi:type="dcterms:W3CDTF">2025-07-26T06:54:06Z</dcterms:created>
  <dcterms:modified xsi:type="dcterms:W3CDTF">2025-09-07T09:51:06Z</dcterms:modified>
</cp:coreProperties>
</file>